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99" r:id="rId3"/>
    <p:sldId id="343" r:id="rId4"/>
    <p:sldId id="344" r:id="rId5"/>
    <p:sldId id="339" r:id="rId6"/>
    <p:sldId id="342" r:id="rId7"/>
    <p:sldId id="351" r:id="rId8"/>
    <p:sldId id="346" r:id="rId9"/>
    <p:sldId id="348" r:id="rId10"/>
    <p:sldId id="353" r:id="rId11"/>
    <p:sldId id="347" r:id="rId12"/>
    <p:sldId id="352" r:id="rId13"/>
    <p:sldId id="354" r:id="rId14"/>
    <p:sldId id="355" r:id="rId15"/>
    <p:sldId id="356" r:id="rId16"/>
    <p:sldId id="357" r:id="rId17"/>
    <p:sldId id="358" r:id="rId18"/>
    <p:sldId id="359" r:id="rId19"/>
    <p:sldId id="367" r:id="rId20"/>
    <p:sldId id="360" r:id="rId21"/>
    <p:sldId id="361" r:id="rId22"/>
    <p:sldId id="350" r:id="rId23"/>
    <p:sldId id="368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660"/>
  </p:normalViewPr>
  <p:slideViewPr>
    <p:cSldViewPr>
      <p:cViewPr>
        <p:scale>
          <a:sx n="106" d="100"/>
          <a:sy n="106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6A3AC0-89CF-4307-B570-664DB3C480A9}" type="datetimeFigureOut">
              <a:rPr lang="ru-RU" smtClean="0"/>
              <a:pPr/>
              <a:t>16.10.2016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EB1C1B-FB14-4238-BB6C-0090F268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439379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Проект концепции 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модернизации содержания и технологий обучения учебному предмету 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«География» в соответствии с требованиями ФГОС ОО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29067"/>
            <a:ext cx="8029604" cy="882244"/>
          </a:xfrm>
        </p:spPr>
        <p:txBody>
          <a:bodyPr vert="horz" lIns="45720" rIns="45720">
            <a:noAutofit/>
          </a:bodyPr>
          <a:lstStyle/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Борисова Светлана Алексеевна,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методист ИМО Управления образования г. Казани 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25000" lnSpcReduction="20000"/>
          </a:bodyPr>
          <a:lstStyle/>
          <a:p>
            <a:endParaRPr lang="ru-RU" i="1" dirty="0" smtClean="0"/>
          </a:p>
          <a:p>
            <a:pPr marL="109728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Среднее общее образование</a:t>
            </a:r>
          </a:p>
          <a:p>
            <a:pPr marL="109728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углубленном уровне:</a:t>
            </a: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выпускников школ </a:t>
            </a:r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объемом географических</a:t>
            </a:r>
            <a:b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умений,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достаточным для продолжения образования по направления подготовки (специальностям) географического цикла: океанология,</a:t>
            </a:r>
            <a:b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метеорология,  военная подготовка, геоэкология, а также смежным с ними: экология, природопользование, землеустройство и другим профильным специальностям;</a:t>
            </a:r>
          </a:p>
          <a:p>
            <a:pPr lvl="0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у выпускников </a:t>
            </a:r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 представление о географических особенностях России и окружающего мира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представления о системности в природе и обществе, о тесных взаимосвязях и взаимодействиях компонентов природы и общества.</a:t>
            </a:r>
          </a:p>
          <a:p>
            <a:pPr lvl="0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широкие возможности для выстраивания индивидуальных траекторий обучения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углубленным изучением теоретических основ отдельных отраслей географической науки, в сочетании с практико-ориентированной научно-исследовательской и проектной работой по географии;</a:t>
            </a:r>
          </a:p>
          <a:p>
            <a:pPr lvl="0"/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Концепции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формы дополнительного образования должны сопровождаться воссозданием наиболее действенных из традиционных форм работы со школьниками -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экскурсий и походов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слетов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и поддержка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движения, проведение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турниров,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клубов.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Концепции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7938">
              <a:buNone/>
            </a:pPr>
            <a:r>
              <a:rPr lang="ru-RU" sz="2200" dirty="0" smtClean="0">
                <a:latin typeface="Times New Roman" pitchFamily="18" charset="0"/>
                <a:cs typeface="Times New Roman" panose="02020603050405020304" pitchFamily="18" charset="0"/>
              </a:rPr>
              <a:t>Должна быть обеспечена возможность профессионального роста в форме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и прикладной работы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дополнительного профессионального образования, включая:</a:t>
            </a:r>
          </a:p>
          <a:p>
            <a:pPr lvl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стажировку в организациях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лидерах фундаментальных и прикладных исследований в области географии и географического образования;</a:t>
            </a:r>
          </a:p>
          <a:p>
            <a:pPr lvl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инновационных программ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дистанционных курсов дополнительного образования,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 методических разработок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информационных технологий для оказания методической поддержки учителям географии в инновационной деятельности;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подготовки и повышения квалификации педагогических кадров в области географического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независимых общественных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подготовки педагогов;</a:t>
            </a:r>
          </a:p>
          <a:p>
            <a:pPr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форм сетевой общественной профессиональной экспертизы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(открытого обсуждения учебно-методического комплекса, методических разработок и программ повышения квалификации учителей географии с последующей экспертизой полученных результатов профессиональным сообществом);</a:t>
            </a:r>
          </a:p>
          <a:p>
            <a:pPr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съездов,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организацию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дискуссионных площадок в сети Интернет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обсуждения актуальных тем и возможностей развития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географической науки и географического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популяризации географии, создания в обществе устойчивого позитивного отношения к достижениям географической науки предусматривается: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медиа-кампаний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посвященных юбилейным датам отечественной и мировой географии;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массовых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просветительских мероприятий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как географические фестивали, фотовыставки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кинопоказы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научно-популярные лектории;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научно-популярных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фильмов географической тематики в рамках работы общественных организаций и государственного заказа;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Географическое просвещение и популяризация географии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научно-популярных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художественных географических изданий;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общероссийских 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 акций, географических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географических смен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детских оздоровительных центрах, школьных географических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экспедиций и походов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экологических акций, слетов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соревнований, географических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брейн-рингов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дискуссионных клубов; 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существующих и создание новых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молодежных общественных объединений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клубов;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	географических	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интернет-проектов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ведение специализированных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интернет-порталов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социальных сетях, создание интерактивных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музеев.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стандарта школьного географического образования;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требований к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учебно-методического комплекса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географии с последующим проведением конкурса 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созданием ограниченного числа линеек учебников по географии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предложений по изменению Федеральных государственных образовательных стандартов (ФГОС);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содержательных минимумов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географической номенклатуры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соответствующих уровней географического образования;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Концепции предполагает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предложений по уточнению примерных основных образовательных программ -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творческих групп по разработке рабочих программ учителя,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предмету география, в соответствии с ФГОС ООО по параллелям и в соответствии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Концепции потребует проведения масштабных курсов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учителей географии,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деятельности предметной ассоциации, пересмотра подходов к организации и структуре основного государственного экзамена (ОГЭ) и единого государственного экзамена (ЕГЭ) по географии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endParaRPr lang="ru-RU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сохранение количества часов по предмету география в объеме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часов в неделю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каждом классе (с 6 по 9-й класс), введение курса «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 родного края»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8-9-х классов по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неделю в каждом классе за счет части учебного плана, формируемой участниками образовательного процесса;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включение географии как обязательного учебного предмета на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углубленном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уровнях во всех профилях старшей школы (в общественно-научном, общем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естественно-научном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в объеме не менее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часов в неделю в каждом классе (в 10-11-х классах) на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уровне и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часов в неделю в каждом классе (в 10-11 -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классах) на углубленном уровне;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Планируемыми механизмами реализации настоящей Концепции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географии в качестве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предмета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(ГИА) в форме основного государственного экзамена (ОГЭ) для выпускников 9-го класса для своевременного выявления существующих пробелов в знаниях;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качестве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ЕГЭ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географии, в связи с высокой значимостью данного предмета, наряду с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русским языком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историей России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формирования общенациональной идентичности и патриотического воспитания молодежи;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endParaRPr lang="ru-RU" sz="24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основе Концепции лежат стратегические документы федерального и регионального уровня:</a:t>
            </a:r>
          </a:p>
          <a:p>
            <a:pPr>
              <a:lnSpc>
                <a:spcPct val="12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 от 29 декабря 2012 № 273-ФЗ «Об образовании в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дошкольного,  начального, основного и среднего общего образования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Письмо Министерства образования и науки Республики Татарстан </a:t>
            </a:r>
          </a:p>
          <a:p>
            <a:pPr marL="109728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9 октября 2013 г. N 14043/13 "О введении ФГОС ООО с 01.09.2013 г."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Постановление Кабинета министров Республики Татарстан от 22.02.2014 № ПО «Об утверждении государственной программы «Развитие образования и науки Республики Татарстан на 2014-2020 годы».</a:t>
            </a:r>
          </a:p>
          <a:p>
            <a:pPr marL="365125" indent="-7938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Концепция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практической направленности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преподавании предмета, которая должна выражаться в определении перечня обязательных практических работ в каждом классе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проектно исследовательской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географического содержания в основной школе;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восстановление, а в некоторых случаях введение географии в качестве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обязательного вступительного испытания при приеме на обучение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ряду специальностей/ направлений подготовки в вузах: «Экономика», «Туризм», «Международные отношения» и другие;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задач по пропаганде географических знаний в осуществляемые мероприятия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целевых федеральных и региональных программ и программ развития отдельных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организаций, финансируемых за счет средств федерального, региональных и муниципальных бюджетов;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координации работы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благотворительных организаций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области географического образования и просвещения на базе Русского географического общества.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ctr"/>
            <a:endParaRPr lang="ru-RU" sz="2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удвоение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числа абитуриентов на географических специальностях вузов  до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 года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увеличение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среднего балла ЕГЭ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по географии и всероссийских географических диктантов (тестирований) на 20% к 2023 году;</a:t>
            </a:r>
          </a:p>
          <a:p>
            <a:pPr lvl="0" algn="just"/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результативности участия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заключительном этапе всероссийской олимпиады по географии, повышение среднего балла результатов регионального этапа всероссийской олимпиады по географии;</a:t>
            </a:r>
          </a:p>
          <a:p>
            <a:pPr lvl="0" algn="just"/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конкурса на географических факультетах педагогических вузов на 10% к 2021 году и на 25% к 2025 году;</a:t>
            </a:r>
          </a:p>
          <a:p>
            <a:pPr algn="just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количества кружков, клубов и секций географической направленности в России на 30% к 2021 году;</a:t>
            </a:r>
          </a:p>
          <a:p>
            <a:pPr lvl="0" algn="just"/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Целевые показатели и ожидаемые результаты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числа всероссийских и региональных географических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выставок, лекториев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др. мероприятий, в т.ч. в рамках внеурочной деятельности, на 50% к 2021 году;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рост объема географически ориентированного содержания в познавательных и научно-популярных разделах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электронных и печатных СМИ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20% к 2021 году.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Индикаторами качества реализации концепции будут являться также данные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социологических опросов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востребованность географической литературы в библиотеках (в первую очередь детских и относящихся к образовательным учреждениям),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профессию учителей географии, занимающихся непрофильной сферой деятельности, рост числа подписчиков профильных социальных сетей,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школьников в конкурсах и олимпиадах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географии различного уровня, участие школьников в 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туристической, краеведческой деятельности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334960"/>
          </a:xfrm>
        </p:spPr>
        <p:txBody>
          <a:bodyPr>
            <a:normAutofit fontScale="90000"/>
          </a:bodyPr>
          <a:lstStyle/>
          <a:p>
            <a:pPr algn="ctr"/>
            <a:endParaRPr lang="ru-RU" sz="2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793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настоящей концепции - устранение существующих недостатков в системе географического образования и просвещения, обеспечение её соответствия современным потребностям государства и общества.</a:t>
            </a:r>
          </a:p>
          <a:p>
            <a:pPr marL="365125" indent="-793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География в России должна снова стать привлекательной областью знания и деятельности, получение географических знаний - осознанным и внутренне мотивированным процессом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географического образования на всех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соблюдении их преемственности;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содержания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углубленного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уровня географического образования в основной и старшей школе, на основе объективно установленной потребности во всеобщей географической грамотности населения;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современных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учебно-методических комплексов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нового поколения, соответствующих требованиям ФГОС;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работы,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набора учебных материалов (в том числе вспомогательных) для обеспечения качественно нового уровня преподавания географии;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необходимой для учащихся информации, базовой географической номенклатуры и требований к достигаемым предметным результатам;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11560" y="332656"/>
            <a:ext cx="7690048" cy="5616724"/>
          </a:xfrm>
        </p:spPr>
        <p:txBody>
          <a:bodyPr>
            <a:normAutofit fontScale="25000" lnSpcReduction="20000"/>
          </a:bodyPr>
          <a:lstStyle/>
          <a:p>
            <a:pPr marL="109728" lv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 оценки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образовательных достижений учащихся по географии;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определение форм организации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внешкольной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деятельности,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дополнительного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образования, обеспечивающих взаимосвязь  географических знаний с жизнью и, как следствие, развитие познавательного интереса к географии, творчества и сотрудничества средствами географии;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обеспечение повышения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подготовки, повышения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а также повседневной работы преподавателей географии, усиление механизмов их материальной и социальной поддержки;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 реализация ими 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собственных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педагогических подходов и  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авторских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</a:p>
          <a:p>
            <a:pPr algn="just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разработка комплекса мер поддержки 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лидеров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географического образования и 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популяризаторов географии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(молодых ученых и специалистов, организаций и отдельных педагогов, ученых, а также структур, формирующихся вокруг лидеров), выявление новых лидеров;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Дошкольное и начальное общее образование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общее образование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Среднее общее образование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Концепции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7690048" cy="4810348"/>
          </a:xfrm>
        </p:spPr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дошкольного и начального общего     образования должны обеспечивать: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элементарного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понятийного аппарата о России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ее  географическом, природном, культурном, этнографическом и социально-экономическом разнообразии;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осознание своей принадлежности к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этносу,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проживания одновременно со способностью к восприятию достижений различных культур и стран мира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 ребенка к самостоятельным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объектами историко-культурного и природного наследия родного края, основам краеведения;</a:t>
            </a:r>
          </a:p>
          <a:p>
            <a:pPr lvl="0" algn="just"/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отбор содержания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которое поможет ребенку на соответствующем возрастном уровне понимать и воссоздавать связи между объектами и явлениями природы и общества, воспринимать не только целостность географической картины мира, но и наличие системных, целостных образований в природе и обществе,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- в местах проживания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разнообразных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интересов, основ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экологической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культуры, понимание правил рационального поведения в природе.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реализации Концепции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общее образование</a:t>
            </a:r>
            <a:endParaRPr lang="ru-RU" sz="7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географическое образование в основной школе должно: </a:t>
            </a:r>
          </a:p>
          <a:p>
            <a:pPr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использовать потенциал географии как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яркого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увлекательного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образного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предмета, позволяющего преподносить информацию максимально доступными для восприятия современными средствами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чувства патриотизма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гражданского долга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глубокого понимания национальной и государственной специфики, в том числе за счет переработки и усиления курсов «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 России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 родного края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» в системе школьного географического образования;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предоставлять каждому обучающемуся возможность достижения 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высокого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уровня географической культуры и географических знаний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обеспечивать соответствие содержания примерных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 географии,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учебно-методических материалов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методики преподавания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возрастным особенностям, потребностям и интересам обучающихся;</a:t>
            </a:r>
          </a:p>
          <a:p>
            <a:pPr lvl="0" algn="just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вестись по учебникам географии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поколения, ориентированным на оптимальное сочетание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вариативного компонентов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образовательных программ, направленным на достижение конкретных результатов учебной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 algn="just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реализовываться посредством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учебных материалов,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электронных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печатных: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хрестоматий, карт и атласов, словарей географических терминов, справочников и др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just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предоставлять </a:t>
            </a:r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каждому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учащемуся,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достижения любого уровня географической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подготовки с учетом индивидуальных потребностей и способностей посредством создания, развития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 внедрения в образовательную практику электронных учебных пособий и использования дистанционных образовательных технологий.</a:t>
            </a:r>
          </a:p>
          <a:p>
            <a:pPr algn="just"/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15741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Концепции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общее образование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Географическое образование в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должно обеспечивать изучение географии в соответствии с запросами учащихся и предусматривать их подготовку как на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базовом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на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углубленном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(профильном) уровне.</a:t>
            </a:r>
          </a:p>
          <a:p>
            <a:pPr marL="109728" indent="0">
              <a:buNone/>
            </a:pP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базовом уровне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выпускников школ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объемом географических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умений, достаточным для продолжения образования по направлениям подготовки (специальностям), требующим наличия серьезной базы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географических знаний.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базовых представлений и понятий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идентичности гражданина России.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(базовых) </a:t>
            </a: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 наличии географических систем в природе и обществе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 географической системности в природе и обществе);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подготавливать учеников к решению практических задач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связанных с повседневными проблемами и глобальными вызовами современной цивилизации;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согласовываться с индивидуальными </a:t>
            </a: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траекториями развития ученика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открывать ему возможность продолжения образования на более высоком, углубленном уровне;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Концепции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5618</TotalTime>
  <Words>1693</Words>
  <Application>Microsoft Office PowerPoint</Application>
  <PresentationFormat>Экран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Проект концепции  модернизации содержания и технологий обучения учебному предмету  «География» в соответствии с требованиями ФГОС ОО</vt:lpstr>
      <vt:lpstr>Концепция</vt:lpstr>
      <vt:lpstr>Цель концепции </vt:lpstr>
      <vt:lpstr>Задачи:</vt:lpstr>
      <vt:lpstr>Презентация PowerPoint</vt:lpstr>
      <vt:lpstr>Основные направления реализации Концепции 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Система подготовки и повышения квалификации педагогических кадров в области географического образования</vt:lpstr>
      <vt:lpstr>Презентация PowerPoint</vt:lpstr>
      <vt:lpstr>Географическое просвещение и популяризация географии</vt:lpstr>
      <vt:lpstr>Презентация PowerPoint</vt:lpstr>
      <vt:lpstr>Реализация Концепции предполагает: </vt:lpstr>
      <vt:lpstr>Презентация PowerPoint</vt:lpstr>
      <vt:lpstr>Планируемыми механизмами реализации настоящей Концепции являются: </vt:lpstr>
      <vt:lpstr>Презентация PowerPoint</vt:lpstr>
      <vt:lpstr>Презентация PowerPoint</vt:lpstr>
      <vt:lpstr>Целевые показатели и ожидаемые результаты</vt:lpstr>
      <vt:lpstr>Презентация PowerPoint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Календарно-тематическое планирование по ФГОС</dc:title>
  <dc:creator>GYPNORION</dc:creator>
  <cp:lastModifiedBy>Admin</cp:lastModifiedBy>
  <cp:revision>485</cp:revision>
  <cp:lastPrinted>2016-01-14T10:32:34Z</cp:lastPrinted>
  <dcterms:created xsi:type="dcterms:W3CDTF">2016-01-13T07:08:43Z</dcterms:created>
  <dcterms:modified xsi:type="dcterms:W3CDTF">2016-10-16T15:49:39Z</dcterms:modified>
</cp:coreProperties>
</file>